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75" d="100"/>
          <a:sy n="75" d="100"/>
        </p:scale>
        <p:origin x="1902" y="7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AD9A4-9510-97B3-43BF-E559D2E95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49C1C1-6ED3-FE39-B62D-2CE3F80F2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3B357-21D9-A350-4766-600AD9B8A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7A318-7886-4727-948A-50B14F0BDCF0}" type="datetimeFigureOut">
              <a:rPr lang="en-NL" smtClean="0"/>
              <a:t>11/06/2023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32C5D-5B24-0616-370B-2572CD79B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56AA0-AF0A-FC29-94FA-99A43A4E3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5FF2D-9E4E-4FC3-B8D6-4AADE3C7A7E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89944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7A215-27AF-DCB3-89A5-69BB61F29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1F5395-1815-314F-B085-051FAD7A9E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25B75-8A3B-66B4-B3AB-2FF6FBC3F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7A318-7886-4727-948A-50B14F0BDCF0}" type="datetimeFigureOut">
              <a:rPr lang="en-NL" smtClean="0"/>
              <a:t>11/06/2023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8655A-433F-8F38-F522-A3111B4C8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8DF0F-B88F-99B2-6A20-781FC45ED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5FF2D-9E4E-4FC3-B8D6-4AADE3C7A7E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31358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BBE91B-68ED-94AF-0E89-73C4139C7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5CB013-AE19-4BED-2A6B-5A54197AD3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63564-2D73-B593-D6B7-B24D005C4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7A318-7886-4727-948A-50B14F0BDCF0}" type="datetimeFigureOut">
              <a:rPr lang="en-NL" smtClean="0"/>
              <a:t>11/06/2023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36C8C-0269-FFE3-5F6D-E2A56D8A5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EEDC0-8E01-A6CE-CF19-84F914011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5FF2D-9E4E-4FC3-B8D6-4AADE3C7A7E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90852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57A0D-0788-B006-A288-C0AB6B5F8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E6F07-3ED2-5457-C438-E0CD44824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4D74A-AD68-DFF3-59F8-C8DE4056A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7A318-7886-4727-948A-50B14F0BDCF0}" type="datetimeFigureOut">
              <a:rPr lang="en-NL" smtClean="0"/>
              <a:t>11/06/2023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F6B59-06E7-0F3A-0A3F-B74CB5FB2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5FC0A-3D1E-2D8E-EE09-121953351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5FF2D-9E4E-4FC3-B8D6-4AADE3C7A7E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17113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4BB72-E9E4-005F-54D4-A0540B94F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1664B-9109-491F-6D45-D9A8213B6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92A0DA-F9D5-5690-B751-F3247ADD4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7A318-7886-4727-948A-50B14F0BDCF0}" type="datetimeFigureOut">
              <a:rPr lang="en-NL" smtClean="0"/>
              <a:t>11/06/2023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58249-5CFE-FA00-E818-5194ACF9E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59E38-C738-B056-D191-D4BCBDBE2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5FF2D-9E4E-4FC3-B8D6-4AADE3C7A7E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44846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D8BDB-151A-AAD9-3794-9996B0D88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A1C62-E543-A34C-D387-BE27C6A4C8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0272-2F8C-47C0-BC67-3225BB8A9F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051DC6-84D5-50B4-A7D9-56526F25D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7A318-7886-4727-948A-50B14F0BDCF0}" type="datetimeFigureOut">
              <a:rPr lang="en-NL" smtClean="0"/>
              <a:t>11/06/2023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14300-9F94-BB70-F3D1-198A04CDA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915B19-E2C8-00EB-F9BC-BB57E89AA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5FF2D-9E4E-4FC3-B8D6-4AADE3C7A7E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90074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1872D-12A0-C2C0-E605-541C58AB6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EF567-7A90-CEDE-5F6B-43F54D5F6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1DD19D-20C9-59FF-CDC6-7ACDEC9EE6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28C201-9FDC-D8EF-C082-4873D60872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C91DF4-F7E3-5631-C971-F5D7DAB2A4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C8F933-D90F-EFEC-CFBF-D9222C119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7A318-7886-4727-948A-50B14F0BDCF0}" type="datetimeFigureOut">
              <a:rPr lang="en-NL" smtClean="0"/>
              <a:t>11/06/2023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6DC4FE-4DA4-03E5-C402-7BD1B4665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32AFC3-FAD3-D1B5-6791-CA6FB89D4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5FF2D-9E4E-4FC3-B8D6-4AADE3C7A7E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00226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05AB5-ACDA-D5A9-4588-BF254FDB1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0F230E-5763-307A-52D0-D2C39D4C3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7A318-7886-4727-948A-50B14F0BDCF0}" type="datetimeFigureOut">
              <a:rPr lang="en-NL" smtClean="0"/>
              <a:t>11/06/2023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D5B2F2-C843-F6A1-A23B-1FB7D2C35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B271A1-F290-5693-D8FD-73B3F8224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5FF2D-9E4E-4FC3-B8D6-4AADE3C7A7E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14998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644D4B-4755-66EA-F948-793AB5B8C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7A318-7886-4727-948A-50B14F0BDCF0}" type="datetimeFigureOut">
              <a:rPr lang="en-NL" smtClean="0"/>
              <a:t>11/06/2023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4282A7-D290-40C1-2100-5C4A42EE3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7E61BD-88BE-3A19-966D-24E9BC5C4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5FF2D-9E4E-4FC3-B8D6-4AADE3C7A7E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39143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C5D96-588C-FD6C-CC24-EBC28017A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B7C63-4911-B324-1BA8-5F57006CB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E6898-4752-EA1F-8173-A8AF14F78A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94A7FF-3186-BFE3-1AA0-A7F617EF3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7A318-7886-4727-948A-50B14F0BDCF0}" type="datetimeFigureOut">
              <a:rPr lang="en-NL" smtClean="0"/>
              <a:t>11/06/2023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ED06F9-48C1-3D22-45FA-0FF5EE10E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D5D8F4-7012-9C82-6CA7-A1C395B88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5FF2D-9E4E-4FC3-B8D6-4AADE3C7A7E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52322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D44C5-94B2-FDB3-2C4A-3E486F3FF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C6B78E-274A-2C8E-8F94-936D8F33B7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1B22CF-7678-42CD-B3CF-3E49D76DD3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E82461-1EB2-1C54-933F-EF590155E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7A318-7886-4727-948A-50B14F0BDCF0}" type="datetimeFigureOut">
              <a:rPr lang="en-NL" smtClean="0"/>
              <a:t>11/06/2023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639805-9374-5809-D042-18BF74A95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DCF37F-3D4A-27CC-C7CE-E134C7B70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5FF2D-9E4E-4FC3-B8D6-4AADE3C7A7E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94933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AF550A-E4A7-9BD3-E1DE-1DBC55D41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C22A9-9CA2-65C1-FEC5-2A00864EA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2214E-9ACD-1385-9B19-12C184D3B6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7A318-7886-4727-948A-50B14F0BDCF0}" type="datetimeFigureOut">
              <a:rPr lang="en-NL" smtClean="0"/>
              <a:t>11/06/2023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62D0C-24F3-6180-298C-6ACAA5985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0D819-8149-582C-3FEF-0320E12E9B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5FF2D-9E4E-4FC3-B8D6-4AADE3C7A7E2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32745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1CE353-2437-5F59-08FD-08183727AF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8"/>
          <a:stretch/>
        </p:blipFill>
        <p:spPr>
          <a:xfrm>
            <a:off x="3572143" y="909684"/>
            <a:ext cx="8409038" cy="5263826"/>
          </a:xfrm>
          <a:prstGeom prst="rect">
            <a:avLst/>
          </a:prstGeom>
        </p:spPr>
      </p:pic>
      <p:pic>
        <p:nvPicPr>
          <p:cNvPr id="6" name="Picture 5" descr="A picture containing text, diagram, map, screenshot&#10;&#10;Description automatically generated">
            <a:extLst>
              <a:ext uri="{FF2B5EF4-FFF2-40B4-BE49-F238E27FC236}">
                <a16:creationId xmlns:a16="http://schemas.microsoft.com/office/drawing/2014/main" id="{ED19FF0F-AB8F-8ED7-D89B-B2BFD15463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3" r="16837" b="50621"/>
          <a:stretch/>
        </p:blipFill>
        <p:spPr>
          <a:xfrm>
            <a:off x="1102407" y="625688"/>
            <a:ext cx="3833667" cy="405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60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B840E-2C3A-5376-CDEB-6791B8CE0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BB73D-6D1F-E2D1-BDCE-CDEFC3E21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 descr="A picture containing text, diagram, map, screenshot&#10;&#10;Description automatically generated">
            <a:extLst>
              <a:ext uri="{FF2B5EF4-FFF2-40B4-BE49-F238E27FC236}">
                <a16:creationId xmlns:a16="http://schemas.microsoft.com/office/drawing/2014/main" id="{5A478679-B75D-2790-1060-CA7B15C0B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414" y="948583"/>
            <a:ext cx="5693913" cy="372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355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F2791CE-0789-30FD-4543-D757F66E72B9}"/>
              </a:ext>
            </a:extLst>
          </p:cNvPr>
          <p:cNvGrpSpPr/>
          <p:nvPr/>
        </p:nvGrpSpPr>
        <p:grpSpPr>
          <a:xfrm>
            <a:off x="148701" y="432816"/>
            <a:ext cx="11323971" cy="4572128"/>
            <a:chOff x="1041296" y="1203960"/>
            <a:chExt cx="9781317" cy="3549016"/>
          </a:xfrm>
        </p:grpSpPr>
        <p:pic>
          <p:nvPicPr>
            <p:cNvPr id="10" name="Picture 9" descr="A picture containing text, screenshot, diagram&#10;&#10;Description automatically generated">
              <a:extLst>
                <a:ext uri="{FF2B5EF4-FFF2-40B4-BE49-F238E27FC236}">
                  <a16:creationId xmlns:a16="http://schemas.microsoft.com/office/drawing/2014/main" id="{06EA718D-ECF4-0DDD-5FE5-A04CED717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68" b="1250"/>
            <a:stretch/>
          </p:blipFill>
          <p:spPr>
            <a:xfrm>
              <a:off x="1041296" y="1203960"/>
              <a:ext cx="6030167" cy="3549016"/>
            </a:xfrm>
            <a:prstGeom prst="rect">
              <a:avLst/>
            </a:prstGeom>
          </p:spPr>
        </p:pic>
        <p:pic>
          <p:nvPicPr>
            <p:cNvPr id="12" name="Picture 11" descr="A picture containing origami&#10;&#10;Description automatically generated with medium confidence">
              <a:extLst>
                <a:ext uri="{FF2B5EF4-FFF2-40B4-BE49-F238E27FC236}">
                  <a16:creationId xmlns:a16="http://schemas.microsoft.com/office/drawing/2014/main" id="{92CA2241-FD6B-C49C-C44E-F121034FD6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6" t="16773" b="1407"/>
            <a:stretch/>
          </p:blipFill>
          <p:spPr>
            <a:xfrm>
              <a:off x="7071463" y="1447800"/>
              <a:ext cx="3751150" cy="33051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4402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diagram, screenshot, plan&#10;&#10;Description automatically generated">
            <a:extLst>
              <a:ext uri="{FF2B5EF4-FFF2-40B4-BE49-F238E27FC236}">
                <a16:creationId xmlns:a16="http://schemas.microsoft.com/office/drawing/2014/main" id="{8C6D0B71-774B-2AC8-5B77-E4697A50A3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16" t="4494" b="50140"/>
          <a:stretch/>
        </p:blipFill>
        <p:spPr>
          <a:xfrm>
            <a:off x="103632" y="2323934"/>
            <a:ext cx="5992368" cy="3749715"/>
          </a:xfrm>
          <a:prstGeom prst="rect">
            <a:avLst/>
          </a:prstGeom>
        </p:spPr>
      </p:pic>
      <p:pic>
        <p:nvPicPr>
          <p:cNvPr id="10" name="Content Placeholder 4" descr="A picture containing text, diagram, map, plan&#10;&#10;Description automatically generated">
            <a:extLst>
              <a:ext uri="{FF2B5EF4-FFF2-40B4-BE49-F238E27FC236}">
                <a16:creationId xmlns:a16="http://schemas.microsoft.com/office/drawing/2014/main" id="{DDBE851D-FAE6-A793-789C-A405944E93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75" t="4653" b="50601"/>
          <a:stretch/>
        </p:blipFill>
        <p:spPr>
          <a:xfrm>
            <a:off x="5388898" y="1112293"/>
            <a:ext cx="5827741" cy="367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9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3BB4557-B47F-5E46-767C-DFCC2A5378F1}"/>
              </a:ext>
            </a:extLst>
          </p:cNvPr>
          <p:cNvGrpSpPr/>
          <p:nvPr/>
        </p:nvGrpSpPr>
        <p:grpSpPr>
          <a:xfrm>
            <a:off x="-2078736" y="283464"/>
            <a:ext cx="17361112" cy="6291072"/>
            <a:chOff x="1091184" y="1515392"/>
            <a:chExt cx="10235184" cy="3708880"/>
          </a:xfrm>
        </p:grpSpPr>
        <p:pic>
          <p:nvPicPr>
            <p:cNvPr id="5" name="Picture 4" descr="A picture containing text, screenshot, diagram&#10;&#10;Description automatically generated">
              <a:extLst>
                <a:ext uri="{FF2B5EF4-FFF2-40B4-BE49-F238E27FC236}">
                  <a16:creationId xmlns:a16="http://schemas.microsoft.com/office/drawing/2014/main" id="{1E169738-E8D7-6A9D-BA13-B5FF8743E1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8" t="2578" b="2578"/>
            <a:stretch/>
          </p:blipFill>
          <p:spPr>
            <a:xfrm>
              <a:off x="1091184" y="1515392"/>
              <a:ext cx="6049532" cy="370888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65A05FB-4441-5FF4-4F89-B1DA9373DC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0" t="7822" b="1600"/>
            <a:stretch/>
          </p:blipFill>
          <p:spPr>
            <a:xfrm>
              <a:off x="7140716" y="1518399"/>
              <a:ext cx="4185652" cy="37058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0505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7D33565-4D60-8481-1BAF-FEBC4AAC9809}"/>
              </a:ext>
            </a:extLst>
          </p:cNvPr>
          <p:cNvGrpSpPr/>
          <p:nvPr/>
        </p:nvGrpSpPr>
        <p:grpSpPr>
          <a:xfrm>
            <a:off x="-1712977" y="286014"/>
            <a:ext cx="17682439" cy="6288522"/>
            <a:chOff x="-1712977" y="286014"/>
            <a:chExt cx="17682439" cy="628852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65A05FB-4441-5FF4-4F89-B1DA9373DC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0" t="7822" b="1600"/>
            <a:stretch/>
          </p:blipFill>
          <p:spPr>
            <a:xfrm>
              <a:off x="8869680" y="286014"/>
              <a:ext cx="7099782" cy="6285971"/>
            </a:xfrm>
            <a:prstGeom prst="rect">
              <a:avLst/>
            </a:prstGeom>
          </p:spPr>
        </p:pic>
        <p:pic>
          <p:nvPicPr>
            <p:cNvPr id="3" name="Picture 2" descr="A picture containing text, diagram, screenshot, plan&#10;&#10;Description automatically generated">
              <a:extLst>
                <a:ext uri="{FF2B5EF4-FFF2-40B4-BE49-F238E27FC236}">
                  <a16:creationId xmlns:a16="http://schemas.microsoft.com/office/drawing/2014/main" id="{457EBED9-8844-24D2-FB15-B8E7AE698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12977" y="291414"/>
              <a:ext cx="10491217" cy="62831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6944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858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Wenink</dc:creator>
  <cp:lastModifiedBy>Robert Wenink</cp:lastModifiedBy>
  <cp:revision>1</cp:revision>
  <dcterms:created xsi:type="dcterms:W3CDTF">2023-06-11T20:47:22Z</dcterms:created>
  <dcterms:modified xsi:type="dcterms:W3CDTF">2023-06-12T11:05:58Z</dcterms:modified>
</cp:coreProperties>
</file>